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5" r:id="rId3"/>
    <p:sldId id="268" r:id="rId4"/>
    <p:sldId id="269" r:id="rId5"/>
    <p:sldId id="270" r:id="rId6"/>
    <p:sldId id="266" r:id="rId7"/>
    <p:sldId id="267" r:id="rId8"/>
  </p:sldIdLst>
  <p:sldSz cx="6858000" cy="9906000" type="A4"/>
  <p:notesSz cx="6797675" cy="992822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EB5"/>
    <a:srgbClr val="C6ACD9"/>
    <a:srgbClr val="FFE699"/>
    <a:srgbClr val="F8CBAD"/>
    <a:srgbClr val="BDD7EE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30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83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7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599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116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884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84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533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663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87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34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710BA-0570-48EC-8F5B-21FF6BD65BBD}" type="datetimeFigureOut">
              <a:rPr lang="zh-CN" altLang="en-US" smtClean="0"/>
              <a:t>2023/5/11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14F29-6A1D-4FA6-8A71-89BC95EFD6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29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1143" t="33524" r="41500" b="22032"/>
          <a:stretch/>
        </p:blipFill>
        <p:spPr>
          <a:xfrm>
            <a:off x="129045" y="1033153"/>
            <a:ext cx="6675122" cy="290945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9045" y="4120738"/>
            <a:ext cx="6675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S1. Sequence logos of conserved motifs in </a:t>
            </a:r>
            <a:r>
              <a:rPr lang="en-US" altLang="zh-CN" sz="1600" dirty="0" err="1" smtClean="0"/>
              <a:t>BnPCOs</a:t>
            </a:r>
            <a:r>
              <a:rPr lang="en-US" altLang="zh-CN" sz="1600" dirty="0" smtClean="0"/>
              <a:t>. The logo indicated the sequence of eight motifs. A letter represented an amino acid, and the size represented its conservation at this position.  </a:t>
            </a:r>
          </a:p>
        </p:txBody>
      </p:sp>
    </p:spTree>
    <p:extLst>
      <p:ext uri="{BB962C8B-B14F-4D97-AF65-F5344CB8AC3E}">
        <p14:creationId xmlns:p14="http://schemas.microsoft.com/office/powerpoint/2010/main" val="3735400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8524"/>
            <a:ext cx="6858000" cy="3308684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21225" y="5447208"/>
            <a:ext cx="3914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S2. </a:t>
            </a:r>
            <a:r>
              <a:rPr lang="en-US" altLang="zh-CN" sz="1600" i="1" dirty="0" smtClean="0"/>
              <a:t>PCO1</a:t>
            </a:r>
            <a:r>
              <a:rPr lang="en-US" altLang="zh-CN" sz="1600" dirty="0" smtClean="0"/>
              <a:t> CDS sequence alignment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864506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3464"/>
            <a:ext cx="6858000" cy="210552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39153" y="5745344"/>
            <a:ext cx="3914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S3. </a:t>
            </a:r>
            <a:r>
              <a:rPr lang="en-US" altLang="zh-CN" sz="1600" i="1" dirty="0" smtClean="0"/>
              <a:t>PCO2</a:t>
            </a:r>
            <a:r>
              <a:rPr lang="en-US" altLang="zh-CN" sz="1600" dirty="0" smtClean="0"/>
              <a:t> CDS sequence alignment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53858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2373"/>
            <a:ext cx="6858000" cy="330868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51028" y="4741057"/>
            <a:ext cx="3914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S4. </a:t>
            </a:r>
            <a:r>
              <a:rPr lang="en-US" altLang="zh-CN" sz="1600" i="1" dirty="0" smtClean="0"/>
              <a:t>PCO3</a:t>
            </a:r>
            <a:r>
              <a:rPr lang="en-US" altLang="zh-CN" sz="1600" dirty="0" smtClean="0"/>
              <a:t> sequence alignment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83627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9278"/>
            <a:ext cx="6858000" cy="24063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45129" y="4775594"/>
            <a:ext cx="3914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S5. </a:t>
            </a:r>
            <a:r>
              <a:rPr lang="en-US" altLang="zh-CN" sz="1600" i="1" dirty="0" smtClean="0"/>
              <a:t>PCO4</a:t>
            </a:r>
            <a:r>
              <a:rPr lang="en-US" altLang="zh-CN" sz="1600" dirty="0" smtClean="0"/>
              <a:t> sequence alignment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3639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2056"/>
            <a:ext cx="6858000" cy="264694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45129" y="4829003"/>
            <a:ext cx="3914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S6. </a:t>
            </a:r>
            <a:r>
              <a:rPr lang="en-US" altLang="zh-CN" sz="1600" i="1" dirty="0" smtClean="0"/>
              <a:t>PCO5</a:t>
            </a:r>
            <a:r>
              <a:rPr lang="en-US" altLang="zh-CN" sz="1600" dirty="0" smtClean="0"/>
              <a:t> sequence alignment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87762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697394" y="3404949"/>
            <a:ext cx="39145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Figure S7. </a:t>
            </a:r>
            <a:r>
              <a:rPr lang="en-US" altLang="zh-CN" sz="1600" i="1" dirty="0" smtClean="0"/>
              <a:t>PCO4</a:t>
            </a:r>
            <a:r>
              <a:rPr lang="en-US" altLang="zh-CN" sz="1600" dirty="0" smtClean="0"/>
              <a:t> protein sequence alignment</a:t>
            </a:r>
            <a:endParaRPr lang="zh-CN" altLang="en-US" sz="1600" dirty="0"/>
          </a:p>
        </p:txBody>
      </p:sp>
      <p:grpSp>
        <p:nvGrpSpPr>
          <p:cNvPr id="9" name="组合 8"/>
          <p:cNvGrpSpPr/>
          <p:nvPr/>
        </p:nvGrpSpPr>
        <p:grpSpPr>
          <a:xfrm>
            <a:off x="0" y="2261949"/>
            <a:ext cx="6858000" cy="1143000"/>
            <a:chOff x="0" y="1668183"/>
            <a:chExt cx="6858000" cy="1143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668183"/>
              <a:ext cx="6858000" cy="1143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768842" y="2213221"/>
              <a:ext cx="2700000" cy="52690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457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1197</TotalTime>
  <Words>76</Words>
  <Application>Microsoft Office PowerPoint</Application>
  <PresentationFormat>A4 纸张(210x297 毫米)</PresentationFormat>
  <Paragraphs>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卞潇华</dc:creator>
  <cp:lastModifiedBy>卞潇华</cp:lastModifiedBy>
  <cp:revision>35</cp:revision>
  <cp:lastPrinted>2023-05-04T08:27:49Z</cp:lastPrinted>
  <dcterms:created xsi:type="dcterms:W3CDTF">2023-04-18T09:36:16Z</dcterms:created>
  <dcterms:modified xsi:type="dcterms:W3CDTF">2023-05-11T09:26:21Z</dcterms:modified>
</cp:coreProperties>
</file>